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3"/>
  </p:notesMasterIdLst>
  <p:sldIdLst>
    <p:sldId id="256" r:id="rId2"/>
    <p:sldId id="258" r:id="rId3"/>
    <p:sldId id="271" r:id="rId4"/>
    <p:sldId id="267" r:id="rId5"/>
    <p:sldId id="260" r:id="rId6"/>
    <p:sldId id="263" r:id="rId7"/>
    <p:sldId id="266" r:id="rId8"/>
    <p:sldId id="264" r:id="rId9"/>
    <p:sldId id="269" r:id="rId10"/>
    <p:sldId id="268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Kihun" initials="KK" lastIdx="1" clrIdx="0">
    <p:extLst>
      <p:ext uri="{19B8F6BF-5375-455C-9EA6-DF929625EA0E}">
        <p15:presenceInfo xmlns:p15="http://schemas.microsoft.com/office/powerpoint/2012/main" userId="4691896a8e2e69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EDF7F-D3FF-48DC-B6AD-B6ED29CA41F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5DA0E5E-FCD9-4549-BF35-DB81016B85C2}">
      <dgm:prSet/>
      <dgm:spPr/>
      <dgm:t>
        <a:bodyPr/>
        <a:lstStyle/>
        <a:p>
          <a:pPr>
            <a:defRPr b="1"/>
          </a:pPr>
          <a:r>
            <a:rPr lang="ko-KR"/>
            <a:t>프레임워크</a:t>
          </a:r>
          <a:endParaRPr lang="en-US"/>
        </a:p>
      </dgm:t>
    </dgm:pt>
    <dgm:pt modelId="{596AFAB3-1078-4777-BA87-E5AD7F0E866E}" type="parTrans" cxnId="{C32DE719-D2B6-4356-A610-3F52D2D8907D}">
      <dgm:prSet/>
      <dgm:spPr/>
      <dgm:t>
        <a:bodyPr/>
        <a:lstStyle/>
        <a:p>
          <a:endParaRPr lang="en-US"/>
        </a:p>
      </dgm:t>
    </dgm:pt>
    <dgm:pt modelId="{83DC2A52-EA99-476F-AD1F-4B15A719B809}" type="sibTrans" cxnId="{C32DE719-D2B6-4356-A610-3F52D2D8907D}">
      <dgm:prSet/>
      <dgm:spPr/>
      <dgm:t>
        <a:bodyPr/>
        <a:lstStyle/>
        <a:p>
          <a:endParaRPr lang="en-US"/>
        </a:p>
      </dgm:t>
    </dgm:pt>
    <dgm:pt modelId="{14A77373-81F6-48F4-AE43-FABE2D1B7F51}">
      <dgm:prSet/>
      <dgm:spPr/>
      <dgm:t>
        <a:bodyPr/>
        <a:lstStyle/>
        <a:p>
          <a:r>
            <a:rPr lang="ko-KR"/>
            <a:t>완성된 프로그램을 만들기 위해 도와주는 기반</a:t>
          </a:r>
          <a:r>
            <a:rPr lang="en-US"/>
            <a:t>. </a:t>
          </a:r>
          <a:r>
            <a:rPr lang="ko-KR"/>
            <a:t>틀</a:t>
          </a:r>
          <a:r>
            <a:rPr lang="en-US"/>
            <a:t>.</a:t>
          </a:r>
        </a:p>
      </dgm:t>
    </dgm:pt>
    <dgm:pt modelId="{E5CCB1F9-6B73-4686-99AF-B0BC7BB07DA4}" type="parTrans" cxnId="{9400D528-392E-45AE-AF2C-679DD49A7F8D}">
      <dgm:prSet/>
      <dgm:spPr/>
      <dgm:t>
        <a:bodyPr/>
        <a:lstStyle/>
        <a:p>
          <a:endParaRPr lang="en-US"/>
        </a:p>
      </dgm:t>
    </dgm:pt>
    <dgm:pt modelId="{697A893D-D7BA-44DC-9F87-6EB2DF939D2E}" type="sibTrans" cxnId="{9400D528-392E-45AE-AF2C-679DD49A7F8D}">
      <dgm:prSet/>
      <dgm:spPr/>
      <dgm:t>
        <a:bodyPr/>
        <a:lstStyle/>
        <a:p>
          <a:endParaRPr lang="en-US"/>
        </a:p>
      </dgm:t>
    </dgm:pt>
    <dgm:pt modelId="{3B2B98EB-BB9E-42BA-A069-BBDCFF39AC5F}">
      <dgm:prSet/>
      <dgm:spPr/>
      <dgm:t>
        <a:bodyPr/>
        <a:lstStyle/>
        <a:p>
          <a:pPr>
            <a:defRPr b="1"/>
          </a:pPr>
          <a:r>
            <a:rPr lang="ko-KR" dirty="0"/>
            <a:t>라이브러리</a:t>
          </a:r>
          <a:endParaRPr lang="en-US" dirty="0"/>
        </a:p>
      </dgm:t>
    </dgm:pt>
    <dgm:pt modelId="{D40785F4-F361-43EE-BF56-0FB16C365E90}" type="parTrans" cxnId="{4557CA17-AE7F-4E77-9323-8F027B71DACE}">
      <dgm:prSet/>
      <dgm:spPr/>
      <dgm:t>
        <a:bodyPr/>
        <a:lstStyle/>
        <a:p>
          <a:endParaRPr lang="en-US"/>
        </a:p>
      </dgm:t>
    </dgm:pt>
    <dgm:pt modelId="{58FC13DD-9663-4600-81DE-647B9493AB04}" type="sibTrans" cxnId="{4557CA17-AE7F-4E77-9323-8F027B71DACE}">
      <dgm:prSet/>
      <dgm:spPr/>
      <dgm:t>
        <a:bodyPr/>
        <a:lstStyle/>
        <a:p>
          <a:endParaRPr lang="en-US"/>
        </a:p>
      </dgm:t>
    </dgm:pt>
    <dgm:pt modelId="{CF81D994-528D-4FFF-9119-17FA64E7A2C0}">
      <dgm:prSet/>
      <dgm:spPr/>
      <dgm:t>
        <a:bodyPr/>
        <a:lstStyle/>
        <a:p>
          <a:r>
            <a:rPr lang="ko-KR"/>
            <a:t>프로그램 기능 수행을 위해 활용 가능한 도구의 집합</a:t>
          </a:r>
          <a:r>
            <a:rPr lang="en-US"/>
            <a:t>.</a:t>
          </a:r>
        </a:p>
      </dgm:t>
    </dgm:pt>
    <dgm:pt modelId="{38E3451A-2E6D-49A9-AF45-740C1409E36A}" type="parTrans" cxnId="{10603A34-BDDD-4A6E-9921-DF09C0E8AFDB}">
      <dgm:prSet/>
      <dgm:spPr/>
      <dgm:t>
        <a:bodyPr/>
        <a:lstStyle/>
        <a:p>
          <a:endParaRPr lang="en-US"/>
        </a:p>
      </dgm:t>
    </dgm:pt>
    <dgm:pt modelId="{D691E503-FC87-4EE1-97B8-0E80B8804292}" type="sibTrans" cxnId="{10603A34-BDDD-4A6E-9921-DF09C0E8AFDB}">
      <dgm:prSet/>
      <dgm:spPr/>
      <dgm:t>
        <a:bodyPr/>
        <a:lstStyle/>
        <a:p>
          <a:endParaRPr lang="en-US"/>
        </a:p>
      </dgm:t>
    </dgm:pt>
    <dgm:pt modelId="{55BAE139-51CE-4C7A-92E3-4AA8F583F4E6}">
      <dgm:prSet/>
      <dgm:spPr/>
      <dgm:t>
        <a:bodyPr/>
        <a:lstStyle/>
        <a:p>
          <a:r>
            <a:rPr lang="ko-KR"/>
            <a:t>다양한 기능을 하는 블록같은 존재</a:t>
          </a:r>
          <a:r>
            <a:rPr lang="en-US"/>
            <a:t>.</a:t>
          </a:r>
        </a:p>
      </dgm:t>
    </dgm:pt>
    <dgm:pt modelId="{ED6A3BFD-43D5-4150-AD06-85FBAA1FBFED}" type="parTrans" cxnId="{95893A9A-E14F-4990-B94D-1F80ACA1BCF7}">
      <dgm:prSet/>
      <dgm:spPr/>
      <dgm:t>
        <a:bodyPr/>
        <a:lstStyle/>
        <a:p>
          <a:endParaRPr lang="en-US"/>
        </a:p>
      </dgm:t>
    </dgm:pt>
    <dgm:pt modelId="{909735CE-6477-4768-B428-74921C663AAE}" type="sibTrans" cxnId="{95893A9A-E14F-4990-B94D-1F80ACA1BCF7}">
      <dgm:prSet/>
      <dgm:spPr/>
      <dgm:t>
        <a:bodyPr/>
        <a:lstStyle/>
        <a:p>
          <a:endParaRPr lang="en-US"/>
        </a:p>
      </dgm:t>
    </dgm:pt>
    <dgm:pt modelId="{DC195951-EF80-490E-9630-8E43D4EE4BAB}" type="pres">
      <dgm:prSet presAssocID="{681EDF7F-D3FF-48DC-B6AD-B6ED29CA41F8}" presName="root" presStyleCnt="0">
        <dgm:presLayoutVars>
          <dgm:dir/>
          <dgm:resizeHandles val="exact"/>
        </dgm:presLayoutVars>
      </dgm:prSet>
      <dgm:spPr/>
    </dgm:pt>
    <dgm:pt modelId="{250F9232-7D2C-4440-AE1B-280C01413ACB}" type="pres">
      <dgm:prSet presAssocID="{75DA0E5E-FCD9-4549-BF35-DB81016B85C2}" presName="compNode" presStyleCnt="0"/>
      <dgm:spPr/>
    </dgm:pt>
    <dgm:pt modelId="{FEACD8CC-98EB-4DE5-9A7C-D0ECE0E86610}" type="pres">
      <dgm:prSet presAssocID="{75DA0E5E-FCD9-4549-BF35-DB81016B85C2}" presName="iconRect" presStyleLbl="node1" presStyleIdx="0" presStyleCnt="2" custScaleX="167426" custScaleY="132615" custLinFactNeighborX="-4975" custLinFactNeighborY="-25115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</dgm:spPr>
    </dgm:pt>
    <dgm:pt modelId="{779CC0EF-4BC6-4C0C-BD3F-4283FA367183}" type="pres">
      <dgm:prSet presAssocID="{75DA0E5E-FCD9-4549-BF35-DB81016B85C2}" presName="iconSpace" presStyleCnt="0"/>
      <dgm:spPr/>
    </dgm:pt>
    <dgm:pt modelId="{AAA25A90-6981-4C5B-A9F8-81CA82538169}" type="pres">
      <dgm:prSet presAssocID="{75DA0E5E-FCD9-4549-BF35-DB81016B85C2}" presName="parTx" presStyleLbl="revTx" presStyleIdx="0" presStyleCnt="4" custLinFactNeighborX="-1741" custLinFactNeighborY="-58603">
        <dgm:presLayoutVars>
          <dgm:chMax val="0"/>
          <dgm:chPref val="0"/>
        </dgm:presLayoutVars>
      </dgm:prSet>
      <dgm:spPr/>
    </dgm:pt>
    <dgm:pt modelId="{7F222EB8-EEB2-4EDD-9002-BEB58C476661}" type="pres">
      <dgm:prSet presAssocID="{75DA0E5E-FCD9-4549-BF35-DB81016B85C2}" presName="txSpace" presStyleCnt="0"/>
      <dgm:spPr/>
    </dgm:pt>
    <dgm:pt modelId="{702B0F9B-84BC-4680-8C6B-D1710B3BC757}" type="pres">
      <dgm:prSet presAssocID="{75DA0E5E-FCD9-4549-BF35-DB81016B85C2}" presName="desTx" presStyleLbl="revTx" presStyleIdx="1" presStyleCnt="4" custLinFactY="-22600000" custLinFactNeighborX="-1741" custLinFactNeighborY="-22653351">
        <dgm:presLayoutVars/>
      </dgm:prSet>
      <dgm:spPr/>
    </dgm:pt>
    <dgm:pt modelId="{056B09B1-A44F-47BC-B546-CDAA779222FB}" type="pres">
      <dgm:prSet presAssocID="{83DC2A52-EA99-476F-AD1F-4B15A719B809}" presName="sibTrans" presStyleCnt="0"/>
      <dgm:spPr/>
    </dgm:pt>
    <dgm:pt modelId="{229C9EBC-CA39-48B9-B9E6-FE7ED823609C}" type="pres">
      <dgm:prSet presAssocID="{3B2B98EB-BB9E-42BA-A069-BBDCFF39AC5F}" presName="compNode" presStyleCnt="0"/>
      <dgm:spPr/>
    </dgm:pt>
    <dgm:pt modelId="{CC15162B-21E7-4DF7-857E-B9BB293DE0D0}" type="pres">
      <dgm:prSet presAssocID="{3B2B98EB-BB9E-42BA-A069-BBDCFF39AC5F}" presName="iconRect" presStyleLbl="node1" presStyleIdx="1" presStyleCnt="2" custScaleX="182907" custLinFactNeighborX="-4975" custLinFactNeighborY="-21820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>
          <a:noFill/>
        </a:ln>
      </dgm:spPr>
    </dgm:pt>
    <dgm:pt modelId="{92339D18-6FF2-45C7-BE8F-CD4665C84BBA}" type="pres">
      <dgm:prSet presAssocID="{3B2B98EB-BB9E-42BA-A069-BBDCFF39AC5F}" presName="iconSpace" presStyleCnt="0"/>
      <dgm:spPr/>
    </dgm:pt>
    <dgm:pt modelId="{7E01D20B-8DFA-4663-A500-791975432A20}" type="pres">
      <dgm:prSet presAssocID="{3B2B98EB-BB9E-42BA-A069-BBDCFF39AC5F}" presName="parTx" presStyleLbl="revTx" presStyleIdx="2" presStyleCnt="4" custLinFactNeighborX="-1741" custLinFactNeighborY="-58603">
        <dgm:presLayoutVars>
          <dgm:chMax val="0"/>
          <dgm:chPref val="0"/>
        </dgm:presLayoutVars>
      </dgm:prSet>
      <dgm:spPr/>
    </dgm:pt>
    <dgm:pt modelId="{82CF3EB0-533C-4665-9C53-08A40D0926B3}" type="pres">
      <dgm:prSet presAssocID="{3B2B98EB-BB9E-42BA-A069-BBDCFF39AC5F}" presName="txSpace" presStyleCnt="0"/>
      <dgm:spPr/>
    </dgm:pt>
    <dgm:pt modelId="{0011B599-AE6E-489E-A273-01E39FD74E90}" type="pres">
      <dgm:prSet presAssocID="{3B2B98EB-BB9E-42BA-A069-BBDCFF39AC5F}" presName="desTx" presStyleLbl="revTx" presStyleIdx="3" presStyleCnt="4" custLinFactY="-22600000" custLinFactNeighborX="-1741" custLinFactNeighborY="-22653351">
        <dgm:presLayoutVars/>
      </dgm:prSet>
      <dgm:spPr/>
    </dgm:pt>
  </dgm:ptLst>
  <dgm:cxnLst>
    <dgm:cxn modelId="{5B764F01-3AD3-42AE-B96E-4D8A6D193640}" type="presOf" srcId="{CF81D994-528D-4FFF-9119-17FA64E7A2C0}" destId="{0011B599-AE6E-489E-A273-01E39FD74E90}" srcOrd="0" destOrd="0" presId="urn:microsoft.com/office/officeart/2018/5/layout/CenteredIconLabelDescriptionList"/>
    <dgm:cxn modelId="{4557CA17-AE7F-4E77-9323-8F027B71DACE}" srcId="{681EDF7F-D3FF-48DC-B6AD-B6ED29CA41F8}" destId="{3B2B98EB-BB9E-42BA-A069-BBDCFF39AC5F}" srcOrd="1" destOrd="0" parTransId="{D40785F4-F361-43EE-BF56-0FB16C365E90}" sibTransId="{58FC13DD-9663-4600-81DE-647B9493AB04}"/>
    <dgm:cxn modelId="{C32DE719-D2B6-4356-A610-3F52D2D8907D}" srcId="{681EDF7F-D3FF-48DC-B6AD-B6ED29CA41F8}" destId="{75DA0E5E-FCD9-4549-BF35-DB81016B85C2}" srcOrd="0" destOrd="0" parTransId="{596AFAB3-1078-4777-BA87-E5AD7F0E866E}" sibTransId="{83DC2A52-EA99-476F-AD1F-4B15A719B809}"/>
    <dgm:cxn modelId="{9400D528-392E-45AE-AF2C-679DD49A7F8D}" srcId="{75DA0E5E-FCD9-4549-BF35-DB81016B85C2}" destId="{14A77373-81F6-48F4-AE43-FABE2D1B7F51}" srcOrd="0" destOrd="0" parTransId="{E5CCB1F9-6B73-4686-99AF-B0BC7BB07DA4}" sibTransId="{697A893D-D7BA-44DC-9F87-6EB2DF939D2E}"/>
    <dgm:cxn modelId="{10603A34-BDDD-4A6E-9921-DF09C0E8AFDB}" srcId="{3B2B98EB-BB9E-42BA-A069-BBDCFF39AC5F}" destId="{CF81D994-528D-4FFF-9119-17FA64E7A2C0}" srcOrd="0" destOrd="0" parTransId="{38E3451A-2E6D-49A9-AF45-740C1409E36A}" sibTransId="{D691E503-FC87-4EE1-97B8-0E80B8804292}"/>
    <dgm:cxn modelId="{5E1F7C37-95CA-4AB1-AFD5-83CE92201639}" type="presOf" srcId="{14A77373-81F6-48F4-AE43-FABE2D1B7F51}" destId="{702B0F9B-84BC-4680-8C6B-D1710B3BC757}" srcOrd="0" destOrd="0" presId="urn:microsoft.com/office/officeart/2018/5/layout/CenteredIconLabelDescriptionList"/>
    <dgm:cxn modelId="{3FD75939-1602-4F59-B6FB-15DD6EA9E9AF}" type="presOf" srcId="{681EDF7F-D3FF-48DC-B6AD-B6ED29CA41F8}" destId="{DC195951-EF80-490E-9630-8E43D4EE4BAB}" srcOrd="0" destOrd="0" presId="urn:microsoft.com/office/officeart/2018/5/layout/CenteredIconLabelDescriptionList"/>
    <dgm:cxn modelId="{D4EB213C-8EB1-4BDF-AC2E-D8E5AF2F5EF0}" type="presOf" srcId="{55BAE139-51CE-4C7A-92E3-4AA8F583F4E6}" destId="{0011B599-AE6E-489E-A273-01E39FD74E90}" srcOrd="0" destOrd="1" presId="urn:microsoft.com/office/officeart/2018/5/layout/CenteredIconLabelDescriptionList"/>
    <dgm:cxn modelId="{F18E854F-7216-43E8-8443-3F12BD535501}" type="presOf" srcId="{3B2B98EB-BB9E-42BA-A069-BBDCFF39AC5F}" destId="{7E01D20B-8DFA-4663-A500-791975432A20}" srcOrd="0" destOrd="0" presId="urn:microsoft.com/office/officeart/2018/5/layout/CenteredIconLabelDescriptionList"/>
    <dgm:cxn modelId="{95893A9A-E14F-4990-B94D-1F80ACA1BCF7}" srcId="{3B2B98EB-BB9E-42BA-A069-BBDCFF39AC5F}" destId="{55BAE139-51CE-4C7A-92E3-4AA8F583F4E6}" srcOrd="1" destOrd="0" parTransId="{ED6A3BFD-43D5-4150-AD06-85FBAA1FBFED}" sibTransId="{909735CE-6477-4768-B428-74921C663AAE}"/>
    <dgm:cxn modelId="{0D5613CA-438C-4782-ADA2-61FA0E310C0B}" type="presOf" srcId="{75DA0E5E-FCD9-4549-BF35-DB81016B85C2}" destId="{AAA25A90-6981-4C5B-A9F8-81CA82538169}" srcOrd="0" destOrd="0" presId="urn:microsoft.com/office/officeart/2018/5/layout/CenteredIconLabelDescriptionList"/>
    <dgm:cxn modelId="{9ED55782-BE4C-4CFC-8403-4C9D63C98908}" type="presParOf" srcId="{DC195951-EF80-490E-9630-8E43D4EE4BAB}" destId="{250F9232-7D2C-4440-AE1B-280C01413ACB}" srcOrd="0" destOrd="0" presId="urn:microsoft.com/office/officeart/2018/5/layout/CenteredIconLabelDescriptionList"/>
    <dgm:cxn modelId="{95A24D4E-54F5-4CCF-8E26-DD6D96A2F857}" type="presParOf" srcId="{250F9232-7D2C-4440-AE1B-280C01413ACB}" destId="{FEACD8CC-98EB-4DE5-9A7C-D0ECE0E86610}" srcOrd="0" destOrd="0" presId="urn:microsoft.com/office/officeart/2018/5/layout/CenteredIconLabelDescriptionList"/>
    <dgm:cxn modelId="{3A01F505-C705-4293-A5A3-6734C1E487F0}" type="presParOf" srcId="{250F9232-7D2C-4440-AE1B-280C01413ACB}" destId="{779CC0EF-4BC6-4C0C-BD3F-4283FA367183}" srcOrd="1" destOrd="0" presId="urn:microsoft.com/office/officeart/2018/5/layout/CenteredIconLabelDescriptionList"/>
    <dgm:cxn modelId="{D986CA1F-BE7D-4544-9E1D-65573AB9C336}" type="presParOf" srcId="{250F9232-7D2C-4440-AE1B-280C01413ACB}" destId="{AAA25A90-6981-4C5B-A9F8-81CA82538169}" srcOrd="2" destOrd="0" presId="urn:microsoft.com/office/officeart/2018/5/layout/CenteredIconLabelDescriptionList"/>
    <dgm:cxn modelId="{030DB3C8-3960-4B9B-9BF0-B03FE11FF484}" type="presParOf" srcId="{250F9232-7D2C-4440-AE1B-280C01413ACB}" destId="{7F222EB8-EEB2-4EDD-9002-BEB58C476661}" srcOrd="3" destOrd="0" presId="urn:microsoft.com/office/officeart/2018/5/layout/CenteredIconLabelDescriptionList"/>
    <dgm:cxn modelId="{DDDA3B8F-B132-42D1-B766-EAE238CED55A}" type="presParOf" srcId="{250F9232-7D2C-4440-AE1B-280C01413ACB}" destId="{702B0F9B-84BC-4680-8C6B-D1710B3BC757}" srcOrd="4" destOrd="0" presId="urn:microsoft.com/office/officeart/2018/5/layout/CenteredIconLabelDescriptionList"/>
    <dgm:cxn modelId="{BBC8CB0F-5D4F-429C-B6E6-90A7F34D1041}" type="presParOf" srcId="{DC195951-EF80-490E-9630-8E43D4EE4BAB}" destId="{056B09B1-A44F-47BC-B546-CDAA779222FB}" srcOrd="1" destOrd="0" presId="urn:microsoft.com/office/officeart/2018/5/layout/CenteredIconLabelDescriptionList"/>
    <dgm:cxn modelId="{B5F31573-A75E-49E1-9413-43DDE3859469}" type="presParOf" srcId="{DC195951-EF80-490E-9630-8E43D4EE4BAB}" destId="{229C9EBC-CA39-48B9-B9E6-FE7ED823609C}" srcOrd="2" destOrd="0" presId="urn:microsoft.com/office/officeart/2018/5/layout/CenteredIconLabelDescriptionList"/>
    <dgm:cxn modelId="{E7E8A2CD-D5CF-4B5A-9BFC-CCA70D3B5E31}" type="presParOf" srcId="{229C9EBC-CA39-48B9-B9E6-FE7ED823609C}" destId="{CC15162B-21E7-4DF7-857E-B9BB293DE0D0}" srcOrd="0" destOrd="0" presId="urn:microsoft.com/office/officeart/2018/5/layout/CenteredIconLabelDescriptionList"/>
    <dgm:cxn modelId="{6A122359-B6CD-4787-88DB-D730B7E5F245}" type="presParOf" srcId="{229C9EBC-CA39-48B9-B9E6-FE7ED823609C}" destId="{92339D18-6FF2-45C7-BE8F-CD4665C84BBA}" srcOrd="1" destOrd="0" presId="urn:microsoft.com/office/officeart/2018/5/layout/CenteredIconLabelDescriptionList"/>
    <dgm:cxn modelId="{3F59520D-B93E-411E-9F84-5779B2622754}" type="presParOf" srcId="{229C9EBC-CA39-48B9-B9E6-FE7ED823609C}" destId="{7E01D20B-8DFA-4663-A500-791975432A20}" srcOrd="2" destOrd="0" presId="urn:microsoft.com/office/officeart/2018/5/layout/CenteredIconLabelDescriptionList"/>
    <dgm:cxn modelId="{2C6A09F2-85E1-47C7-ACBC-971F777B94B4}" type="presParOf" srcId="{229C9EBC-CA39-48B9-B9E6-FE7ED823609C}" destId="{82CF3EB0-533C-4665-9C53-08A40D0926B3}" srcOrd="3" destOrd="0" presId="urn:microsoft.com/office/officeart/2018/5/layout/CenteredIconLabelDescriptionList"/>
    <dgm:cxn modelId="{9DAE3F4D-D17D-43B0-A82A-CBC02915DEFD}" type="presParOf" srcId="{229C9EBC-CA39-48B9-B9E6-FE7ED823609C}" destId="{0011B599-AE6E-489E-A273-01E39FD74E9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CD8CC-98EB-4DE5-9A7C-D0ECE0E86610}">
      <dsp:nvSpPr>
        <dsp:cNvPr id="0" name=""/>
        <dsp:cNvSpPr/>
      </dsp:nvSpPr>
      <dsp:spPr>
        <a:xfrm>
          <a:off x="1382625" y="521129"/>
          <a:ext cx="2529008" cy="200318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25A90-6981-4C5B-A9F8-81CA82538169}">
      <dsp:nvSpPr>
        <dsp:cNvPr id="0" name=""/>
        <dsp:cNvSpPr/>
      </dsp:nvSpPr>
      <dsp:spPr>
        <a:xfrm>
          <a:off x="489250" y="2377136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3100" kern="1200"/>
            <a:t>프레임워크</a:t>
          </a:r>
          <a:endParaRPr lang="en-US" sz="3100" kern="1200"/>
        </a:p>
      </dsp:txBody>
      <dsp:txXfrm>
        <a:off x="489250" y="2377136"/>
        <a:ext cx="4315781" cy="647367"/>
      </dsp:txXfrm>
    </dsp:sp>
    <dsp:sp modelId="{702B0F9B-84BC-4680-8C6B-D1710B3BC757}">
      <dsp:nvSpPr>
        <dsp:cNvPr id="0" name=""/>
        <dsp:cNvSpPr/>
      </dsp:nvSpPr>
      <dsp:spPr>
        <a:xfrm>
          <a:off x="489250" y="3070629"/>
          <a:ext cx="4315781" cy="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완성된 프로그램을 만들기 위해 도와주는 기반</a:t>
          </a:r>
          <a:r>
            <a:rPr lang="en-US" sz="1700" kern="1200"/>
            <a:t>. </a:t>
          </a:r>
          <a:r>
            <a:rPr lang="ko-KR" sz="1700" kern="1200"/>
            <a:t>틀</a:t>
          </a:r>
          <a:r>
            <a:rPr lang="en-US" sz="1700" kern="1200"/>
            <a:t>.</a:t>
          </a:r>
        </a:p>
      </dsp:txBody>
      <dsp:txXfrm>
        <a:off x="489250" y="3070629"/>
        <a:ext cx="4315781" cy="838"/>
      </dsp:txXfrm>
    </dsp:sp>
    <dsp:sp modelId="{CC15162B-21E7-4DF7-857E-B9BB293DE0D0}">
      <dsp:nvSpPr>
        <dsp:cNvPr id="0" name=""/>
        <dsp:cNvSpPr/>
      </dsp:nvSpPr>
      <dsp:spPr>
        <a:xfrm>
          <a:off x="6336746" y="694065"/>
          <a:ext cx="2762853" cy="151052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1D20B-8DFA-4663-A500-791975432A20}">
      <dsp:nvSpPr>
        <dsp:cNvPr id="0" name=""/>
        <dsp:cNvSpPr/>
      </dsp:nvSpPr>
      <dsp:spPr>
        <a:xfrm>
          <a:off x="5560293" y="2253971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3100" kern="1200" dirty="0"/>
            <a:t>라이브러리</a:t>
          </a:r>
          <a:endParaRPr lang="en-US" sz="3100" kern="1200" dirty="0"/>
        </a:p>
      </dsp:txBody>
      <dsp:txXfrm>
        <a:off x="5560293" y="2253971"/>
        <a:ext cx="4315781" cy="647367"/>
      </dsp:txXfrm>
    </dsp:sp>
    <dsp:sp modelId="{0011B599-AE6E-489E-A273-01E39FD74E90}">
      <dsp:nvSpPr>
        <dsp:cNvPr id="0" name=""/>
        <dsp:cNvSpPr/>
      </dsp:nvSpPr>
      <dsp:spPr>
        <a:xfrm>
          <a:off x="5560293" y="2947465"/>
          <a:ext cx="4315781" cy="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프로그램 기능 수행을 위해 활용 가능한 도구의 집합</a:t>
          </a:r>
          <a:r>
            <a:rPr lang="en-US" sz="1700" kern="1200"/>
            <a:t>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다양한 기능을 하는 블록같은 존재</a:t>
          </a:r>
          <a:r>
            <a:rPr lang="en-US" sz="1700" kern="1200"/>
            <a:t>.</a:t>
          </a:r>
        </a:p>
      </dsp:txBody>
      <dsp:txXfrm>
        <a:off x="5560293" y="2947465"/>
        <a:ext cx="4315781" cy="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46866-95C5-4F4C-BB3B-EDFFD19AE52A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36773-7B80-4ED6-A131-00164B5FA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7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8678E-0F14-4EC5-8607-633E7119A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E0377F-1FF9-4143-84B2-19E3ED286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58B39-C0F4-4450-AEB1-8F99CD12C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B60E1-0329-4440-8B91-E00B4F30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29CCF2-C614-4E3E-8F2B-7AAFC0B1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5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D23E8-2C8E-41FE-BFC9-F89853D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F2F8E7-326A-4C2D-8313-22393187D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401CB-8FF1-476E-B59F-68D02226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7E6DE-582E-4047-9CD1-218F3720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39E99-1589-440C-89F7-026A1ECF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8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07CC7C-668B-4D78-B165-36682539F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E6AA49-D6AE-4B52-A62B-FE990BA69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862E2-B1EC-40BC-B3C3-D0D9BF2B5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C57D1-F6FA-4B9B-8019-182A112A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8C851-72A4-40D2-9D1E-62840A49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8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18713-51F8-4266-B5FB-CCACD400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F2535-F227-4040-8ED0-FA0999C9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154A0-FB3B-4045-A172-CD644B9B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A5AE3-E9B8-4647-9836-0631F937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1EC29-55E6-4C31-9CF0-C3A9B6EC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1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7F6E1-1C02-49BF-B7B6-CCA280AE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02824D-69E5-42A4-988D-C6C72997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7A0C9-5C6C-4AA8-AAE4-607A982C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09C73-CB2D-4FDF-B23B-B3FD06BE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A555-7773-49D1-8AE3-45EFDB41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1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9EB80-A211-4295-8F38-DE829020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C89C2-4DCE-45CC-8EDD-5F1FC60DB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8B2C7E-3E8D-4C71-8825-306C455D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D315FC-9A6C-4163-9922-BE72E79D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0732E6-D638-422D-8AD2-CFF904E5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062B96-0C99-4BEB-8BF8-E4A708A4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6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04909-8108-4186-86CE-0CFAAAC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471E52-783D-4F46-AA02-99319352A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CC44AE-0888-49AA-85B4-0FB4FC7D9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391595-D873-4877-A12A-A2BCD5C4C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2AEAD7-3059-4FC1-A79E-2DAEE8673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4C226B-802D-47B3-BC03-7C977A6D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EDC6EA-9CAC-490C-97D2-DF8FB3EB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E59E35-8B96-44FC-BAB6-D31F72CC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9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12F39-C43F-4C76-84FB-9D16E225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3BCF76-A320-43B9-B76A-565F4A701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7FF959-0BF5-4013-95C1-4B972EC4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D33B8F-7BFE-4D90-936E-DF2362A7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1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083B5A-5497-40BE-B8EC-DDAC71428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DCDFAC-282E-4F5D-91D0-7B363FF9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45E33C-72C2-409D-AD54-3C901257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8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AC871-03D0-4034-9F78-45893202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AD457-EAD1-4EDC-8E49-03A4F8112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22BE8-5F5B-46F4-807C-765674DC0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545304-F6DA-4400-B869-F4790988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98361-D2E0-4AF7-897F-A8F63E42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4B0E32-1CBE-4FD8-AF17-340EC627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9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7F786-494A-4469-9B80-171E6007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40B6D0-89B0-449E-A753-39BC0085D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582D0-BA7A-41EF-9811-543083349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685AC-3933-4969-9C0F-F27D7F53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CF22BB-D584-4D5C-946B-B477C9C2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B0F1B6-089E-46A3-8370-AA5B12A5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0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430847-2330-4108-8B66-CD9E5EAD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E870-A407-4745-9716-D1471AC2A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943D64-D857-4FA3-BEFF-EA8D565B4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FC04D-1C41-4824-A90D-5C83BA354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CBE638-0768-41A5-8192-07AC285D1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7CEDB-58FA-4642-8172-4CB8729D8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580" r="1532" b="1"/>
          <a:stretch/>
        </p:blipFill>
        <p:spPr>
          <a:xfrm>
            <a:off x="20" y="-8955"/>
            <a:ext cx="12191981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CF186E-0CFC-4BD1-9579-57B2BE9B8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8000" dirty="0">
                <a:solidFill>
                  <a:srgbClr val="FFFFFF"/>
                </a:solidFill>
              </a:rPr>
              <a:t>WEB</a:t>
            </a:r>
            <a:endParaRPr lang="ko-KR" altLang="en-US" sz="80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D954AA-23B8-4EED-A9EC-9B646D132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1485231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ko-KR" altLang="en-US" sz="2000" dirty="0">
                <a:solidFill>
                  <a:srgbClr val="FFFFFF"/>
                </a:solidFill>
              </a:rPr>
              <a:t>자신의</a:t>
            </a:r>
            <a:r>
              <a:rPr lang="en-US" altLang="ko-KR" sz="2000" dirty="0">
                <a:solidFill>
                  <a:srgbClr val="FFFFFF"/>
                </a:solidFill>
              </a:rPr>
              <a:t>CSS, JS </a:t>
            </a:r>
            <a:r>
              <a:rPr lang="ko-KR" altLang="en-US" sz="2000" dirty="0">
                <a:solidFill>
                  <a:srgbClr val="FFFFFF"/>
                </a:solidFill>
              </a:rPr>
              <a:t>기술로 개인 프로필 만들 수 있게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l"/>
            <a:r>
              <a:rPr lang="ko-KR" altLang="en-US" sz="2000" dirty="0">
                <a:solidFill>
                  <a:srgbClr val="FFFFFF"/>
                </a:solidFill>
              </a:rPr>
              <a:t>지도교수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 err="1">
                <a:solidFill>
                  <a:srgbClr val="FFFFFF"/>
                </a:solidFill>
              </a:rPr>
              <a:t>차춘남</a:t>
            </a:r>
            <a:r>
              <a:rPr lang="ko-KR" altLang="en-US" sz="2000" dirty="0">
                <a:solidFill>
                  <a:srgbClr val="FFFFFF"/>
                </a:solidFill>
              </a:rPr>
              <a:t> 교수님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l"/>
            <a:r>
              <a:rPr lang="ko-KR" altLang="en-US" sz="2000" dirty="0">
                <a:solidFill>
                  <a:srgbClr val="FFFFFF"/>
                </a:solidFill>
              </a:rPr>
              <a:t>멘토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동이공업㈜ </a:t>
            </a:r>
            <a:r>
              <a:rPr lang="ko-KR" altLang="en-US" sz="2000" dirty="0" err="1">
                <a:solidFill>
                  <a:srgbClr val="FFFFFF"/>
                </a:solidFill>
              </a:rPr>
              <a:t>전산팀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 err="1">
                <a:solidFill>
                  <a:srgbClr val="FFFFFF"/>
                </a:solidFill>
              </a:rPr>
              <a:t>윤경현</a:t>
            </a:r>
            <a:r>
              <a:rPr lang="ko-KR" altLang="en-US" sz="2000" dirty="0">
                <a:solidFill>
                  <a:srgbClr val="FFFFFF"/>
                </a:solidFill>
              </a:rPr>
              <a:t> 과장 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l"/>
            <a:r>
              <a:rPr lang="ko-KR" altLang="en-US" sz="2000" dirty="0">
                <a:solidFill>
                  <a:srgbClr val="FFFFFF"/>
                </a:solidFill>
              </a:rPr>
              <a:t>조원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김기훈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김소연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정현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이성민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3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4348F7-81CE-4A3C-B595-1A71F085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ko-KR" altLang="en-US" sz="2800" dirty="0" err="1"/>
              <a:t>소스트리</a:t>
            </a:r>
            <a:r>
              <a:rPr lang="en-US" altLang="ko-KR" sz="2800" dirty="0"/>
              <a:t>(git)</a:t>
            </a:r>
            <a:r>
              <a:rPr lang="ko-KR" altLang="en-US" sz="2800" dirty="0"/>
              <a:t>로</a:t>
            </a:r>
            <a:br>
              <a:rPr lang="en-US" altLang="ko-KR" sz="2800" dirty="0"/>
            </a:br>
            <a:r>
              <a:rPr lang="ko-KR" altLang="en-US" sz="2800" dirty="0"/>
              <a:t>효율적인 협업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184642-0F92-45E7-9D61-DB7B8ABF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2" y="2848575"/>
            <a:ext cx="4201636" cy="27592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1700" dirty="0" err="1"/>
              <a:t>소스트리는</a:t>
            </a:r>
            <a:r>
              <a:rPr lang="ko-KR" altLang="en-US" sz="1700" dirty="0"/>
              <a:t> </a:t>
            </a:r>
            <a:r>
              <a:rPr lang="en-US" sz="1700" dirty="0"/>
              <a:t>GIT</a:t>
            </a:r>
            <a:r>
              <a:rPr lang="ko-KR" altLang="en-US" sz="1700" dirty="0"/>
              <a:t>을 편하게 사용하기 </a:t>
            </a:r>
            <a:endParaRPr lang="en-US" altLang="ko-KR" sz="1700" dirty="0"/>
          </a:p>
          <a:p>
            <a:pPr marL="0" indent="0">
              <a:buNone/>
            </a:pPr>
            <a:r>
              <a:rPr lang="ko-KR" altLang="en-US" sz="1700" dirty="0"/>
              <a:t>위해 만들어진 </a:t>
            </a:r>
            <a:r>
              <a:rPr lang="en-US" altLang="ko-KR" sz="1700" dirty="0"/>
              <a:t>GIT GUI </a:t>
            </a:r>
            <a:r>
              <a:rPr lang="ko-KR" altLang="en-US" sz="1700" dirty="0"/>
              <a:t>툴입니다</a:t>
            </a:r>
            <a:r>
              <a:rPr lang="en-US" altLang="ko-KR" sz="1700" dirty="0"/>
              <a:t>.</a:t>
            </a:r>
            <a:endParaRPr lang="en-US" sz="1700" dirty="0"/>
          </a:p>
          <a:p>
            <a:pPr marL="0" indent="0">
              <a:buNone/>
            </a:pPr>
            <a:r>
              <a:rPr lang="ko-KR" altLang="en-US" sz="1700" dirty="0"/>
              <a:t>각 팀원들의 소스 공유를 통해 문제에 봉착한 팀원들을 도와주거나 자신의 코드를 알려주기 적절하고</a:t>
            </a:r>
            <a:r>
              <a:rPr lang="en-US" altLang="ko-KR" sz="1700" dirty="0"/>
              <a:t>,</a:t>
            </a:r>
          </a:p>
          <a:p>
            <a:pPr marL="0" indent="0">
              <a:buNone/>
            </a:pPr>
            <a:r>
              <a:rPr lang="ko-KR" altLang="en-US" sz="1700" dirty="0"/>
              <a:t>각 페이지의 디자인 통일성을 유지하기에 적합하여 이 툴을 사용하기로 하였습니다</a:t>
            </a:r>
            <a:r>
              <a:rPr lang="en-US" altLang="ko-KR" sz="1700" dirty="0"/>
              <a:t>.</a:t>
            </a:r>
            <a:endParaRPr lang="en-US" sz="17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4E61FEF-A5A8-40B6-B4C1-37A08EAB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32" y="1161288"/>
            <a:ext cx="6783374" cy="464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8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D81A1C-BF0C-4782-9F67-20AEB906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1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90323-4C97-4F53-8C71-2C219FF6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5600">
                <a:solidFill>
                  <a:srgbClr val="FFFFFF"/>
                </a:solidFill>
              </a:rPr>
              <a:t>간단 목차</a:t>
            </a:r>
          </a:p>
        </p:txBody>
      </p:sp>
      <p:sp>
        <p:nvSpPr>
          <p:cNvPr id="2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B8F15-AB2F-4E82-A16F-7BB20F0F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129" y="374394"/>
            <a:ext cx="4771607" cy="5837949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웹페이지를 선택한 이유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이 프로젝트의 목표</a:t>
            </a: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목표 레이아웃</a:t>
            </a: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 (</a:t>
            </a: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도안</a:t>
            </a: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프레임워크 </a:t>
            </a: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vs </a:t>
            </a: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라이브러리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Animate</a:t>
            </a: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Bootstrap</a:t>
            </a: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2000" dirty="0" err="1">
                <a:solidFill>
                  <a:schemeClr val="tx1">
                    <a:alpha val="80000"/>
                  </a:schemeClr>
                </a:solidFill>
              </a:rPr>
              <a:t>소스트리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8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69F56D-D476-4AC4-84E4-31D95DCBB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7" b="24526"/>
          <a:stretch/>
        </p:blipFill>
        <p:spPr>
          <a:xfrm>
            <a:off x="1685089" y="2281131"/>
            <a:ext cx="3330920" cy="114786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E7728C-577A-4DBB-89D2-260B4922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2496" y="2359672"/>
            <a:ext cx="5096955" cy="312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A3876-6D99-4F43-A20E-D0B5FD3D3F11}"/>
              </a:ext>
            </a:extLst>
          </p:cNvPr>
          <p:cNvSpPr txBox="1"/>
          <p:nvPr/>
        </p:nvSpPr>
        <p:spPr>
          <a:xfrm>
            <a:off x="-481233" y="5051427"/>
            <a:ext cx="4853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WEB</a:t>
            </a:r>
          </a:p>
          <a:p>
            <a:pPr algn="ctr"/>
            <a:r>
              <a:rPr lang="ko-KR" altLang="en-US" sz="4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세상의 모든 것</a:t>
            </a:r>
          </a:p>
        </p:txBody>
      </p:sp>
    </p:spTree>
    <p:extLst>
      <p:ext uri="{BB962C8B-B14F-4D97-AF65-F5344CB8AC3E}">
        <p14:creationId xmlns:p14="http://schemas.microsoft.com/office/powerpoint/2010/main" val="154095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915BF9-D848-474A-AFCC-3D4E8604F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dirty="0"/>
              <a:t>프로젝트 목표</a:t>
            </a:r>
          </a:p>
        </p:txBody>
      </p:sp>
      <p:sp>
        <p:nvSpPr>
          <p:cNvPr id="5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77A84A6-3FCD-41B7-8F4E-1E3D1CD73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ko-KR" altLang="en-US" sz="2200" dirty="0"/>
              <a:t>팀원별로 자기가 맡은 나라의 여행지를 테마에 맞게 소개하고</a:t>
            </a:r>
            <a:r>
              <a:rPr lang="en-US" altLang="ko-KR" sz="2200" dirty="0"/>
              <a:t>,</a:t>
            </a:r>
          </a:p>
          <a:p>
            <a:pPr marL="0" indent="0" latinLnBrk="0">
              <a:buNone/>
            </a:pPr>
            <a:r>
              <a:rPr lang="ko-KR" altLang="en-US" sz="2200" dirty="0"/>
              <a:t>최종적으로 메인 페이지에서 각 나라에 이동 할 수 있는 페이지를 만드는 것입니다</a:t>
            </a:r>
            <a:r>
              <a:rPr lang="en-US" altLang="ko-KR" sz="2200" dirty="0"/>
              <a:t>.</a:t>
            </a:r>
          </a:p>
          <a:p>
            <a:pPr marL="0" indent="0" latinLnBrk="0">
              <a:buNone/>
            </a:pPr>
            <a:r>
              <a:rPr lang="ko-KR" altLang="en-US" sz="2200" dirty="0"/>
              <a:t>이후 여기서 배운 스킬로 자신만의 포트폴리오 페이지를 만들 수 있게 되는 것이 궁극적인 목표입니다</a:t>
            </a:r>
            <a:r>
              <a:rPr lang="en-US" altLang="ko-KR" sz="2200" dirty="0"/>
              <a:t>.</a:t>
            </a:r>
          </a:p>
          <a:p>
            <a:pPr marL="0" indent="0" latinLnBrk="0">
              <a:buNone/>
            </a:pPr>
            <a:endParaRPr lang="en-US" altLang="ko-KR" sz="22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B1398BD-1690-4799-AC8C-84D79A8ED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76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FEE362-6AF1-4C4B-8C8A-0B48CF845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목표 레이아웃 도안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F4548-F8E5-4D90-8B66-A166DDC94F3C}"/>
              </a:ext>
            </a:extLst>
          </p:cNvPr>
          <p:cNvSpPr txBox="1"/>
          <p:nvPr/>
        </p:nvSpPr>
        <p:spPr>
          <a:xfrm>
            <a:off x="630935" y="2660903"/>
            <a:ext cx="5234843" cy="3944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왼쪽 아래 여행사이름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소개글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FadeIn</a:t>
            </a:r>
            <a:r>
              <a:rPr lang="en-US" altLang="ko-KR" sz="1600" dirty="0"/>
              <a:t> right.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배경은 오픈소스 여행동영상 </a:t>
            </a:r>
            <a:r>
              <a:rPr lang="ko-KR" altLang="en-US" sz="1600" dirty="0" err="1"/>
              <a:t>집어넣어두고</a:t>
            </a:r>
            <a:r>
              <a:rPr lang="en-US" altLang="ko-KR" sz="1600" dirty="0"/>
              <a:t>(</a:t>
            </a:r>
            <a:r>
              <a:rPr lang="ko-KR" altLang="en-US" sz="1600" dirty="0"/>
              <a:t>무음</a:t>
            </a:r>
            <a:r>
              <a:rPr lang="en-US" altLang="ko-KR" sz="1600" dirty="0"/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오른쪽 위에 여행지 햄버거 메뉴</a:t>
            </a: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누르면 왼쪽으로 </a:t>
            </a:r>
            <a:r>
              <a:rPr lang="en-US" altLang="ko-KR" sz="1600" dirty="0"/>
              <a:t>(</a:t>
            </a:r>
            <a:r>
              <a:rPr lang="ko-KR" altLang="en-US" sz="1600" dirty="0"/>
              <a:t>검은</a:t>
            </a:r>
            <a:r>
              <a:rPr lang="en-US" altLang="ko-KR" sz="1600" dirty="0"/>
              <a:t>X) </a:t>
            </a:r>
            <a:r>
              <a:rPr lang="ko-KR" altLang="en-US" sz="1600" dirty="0"/>
              <a:t>여행지 선택 메뉴가 </a:t>
            </a: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슬라이드되서</a:t>
            </a:r>
            <a:r>
              <a:rPr lang="en-US" altLang="ko-KR" sz="1600" dirty="0"/>
              <a:t> </a:t>
            </a:r>
            <a:r>
              <a:rPr lang="ko-KR" altLang="en-US" sz="1600" dirty="0"/>
              <a:t>나오고 각 여행지링크가 순차적으로 </a:t>
            </a: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dirty="0" err="1"/>
              <a:t>FadeIn</a:t>
            </a:r>
            <a:r>
              <a:rPr lang="en-US" altLang="ko-KR" sz="1600" dirty="0"/>
              <a:t> down</a:t>
            </a:r>
            <a:r>
              <a:rPr lang="ko-KR" altLang="en-US" sz="1600" dirty="0" err="1"/>
              <a:t>되서</a:t>
            </a:r>
            <a:r>
              <a:rPr lang="en-US" altLang="ko-KR" sz="1600" dirty="0"/>
              <a:t> </a:t>
            </a:r>
            <a:r>
              <a:rPr lang="ko-KR" altLang="en-US" sz="1600" dirty="0"/>
              <a:t>나타납니다</a:t>
            </a:r>
            <a:r>
              <a:rPr lang="en-US" altLang="ko-KR" sz="16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링크에 마우스 </a:t>
            </a:r>
            <a:r>
              <a:rPr lang="ko-KR" altLang="en-US" sz="1600" dirty="0" err="1"/>
              <a:t>호버</a:t>
            </a:r>
            <a:r>
              <a:rPr lang="en-US" altLang="ko-KR" sz="1600" dirty="0"/>
              <a:t> </a:t>
            </a:r>
            <a:r>
              <a:rPr lang="ko-KR" altLang="en-US" sz="1600" dirty="0"/>
              <a:t>시 배경이 해당 여행지의 대표사진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검은필터</a:t>
            </a:r>
            <a:r>
              <a:rPr lang="en-US" altLang="ko-KR" sz="1600" dirty="0"/>
              <a:t> </a:t>
            </a:r>
            <a:r>
              <a:rPr lang="ko-KR" altLang="en-US" sz="1600" dirty="0"/>
              <a:t>한번 씌운</a:t>
            </a:r>
            <a:r>
              <a:rPr lang="en-US" altLang="ko-KR" sz="1600" dirty="0"/>
              <a:t>)</a:t>
            </a:r>
            <a:r>
              <a:rPr lang="ko-KR" altLang="en-US" sz="1600" dirty="0"/>
              <a:t>으로 바뀝니다</a:t>
            </a:r>
            <a:r>
              <a:rPr lang="en-US" altLang="ko-KR" sz="1600" dirty="0"/>
              <a:t>.(</a:t>
            </a:r>
            <a:r>
              <a:rPr lang="en-US" altLang="ko-KR" sz="1600" dirty="0" err="1"/>
              <a:t>fadein</a:t>
            </a:r>
            <a:r>
              <a:rPr lang="en-US" altLang="ko-KR" sz="1600" dirty="0"/>
              <a:t>)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F91B936-04FC-477F-91D9-045CB01CB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18" y="397164"/>
            <a:ext cx="4744953" cy="61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9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3DB5F5-A6E1-49AE-AA3B-0FEA376A9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목표 레이아웃 도안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7B07B-E905-4323-B1F0-DCCB7750B9E0}"/>
              </a:ext>
            </a:extLst>
          </p:cNvPr>
          <p:cNvSpPr txBox="1"/>
          <p:nvPr/>
        </p:nvSpPr>
        <p:spPr>
          <a:xfrm>
            <a:off x="630936" y="258089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여행지 메뉴 클릭 시 해당 페이지로 넘어옵니다</a:t>
            </a:r>
            <a:r>
              <a:rPr lang="en-US" altLang="ko-KR" sz="16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여행지 이름과 메인 사진</a:t>
            </a:r>
            <a:r>
              <a:rPr lang="en-US" altLang="ko-KR" sz="1600" dirty="0"/>
              <a:t>, </a:t>
            </a:r>
            <a:r>
              <a:rPr lang="ko-KR" altLang="en-US" sz="1600" dirty="0"/>
              <a:t>내용이 순차적으로 </a:t>
            </a:r>
            <a:r>
              <a:rPr lang="en-US" altLang="ko-KR" sz="1600" dirty="0" err="1"/>
              <a:t>FadeIn</a:t>
            </a:r>
            <a:r>
              <a:rPr lang="en-US" altLang="ko-KR" sz="1600" dirty="0"/>
              <a:t> down, right, left</a:t>
            </a:r>
            <a:r>
              <a:rPr lang="ko-KR" altLang="en-US" sz="1600" dirty="0"/>
              <a:t>됩니다</a:t>
            </a:r>
            <a:r>
              <a:rPr lang="en-US" altLang="ko-KR" sz="16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사진은 탭이 있고 클릭 시 다른 사진으로 슬라이드 </a:t>
            </a:r>
            <a:r>
              <a:rPr lang="ko-KR" altLang="en-US" sz="1600" dirty="0" err="1"/>
              <a:t>되서</a:t>
            </a:r>
            <a:r>
              <a:rPr lang="en-US" altLang="ko-KR" sz="1600" dirty="0"/>
              <a:t> </a:t>
            </a:r>
            <a:r>
              <a:rPr lang="ko-KR" altLang="en-US" sz="1600" dirty="0"/>
              <a:t>보여줍니다</a:t>
            </a:r>
            <a:r>
              <a:rPr lang="en-US" altLang="ko-KR" sz="16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왼쪽밑에</a:t>
            </a:r>
            <a:r>
              <a:rPr lang="en-US" altLang="ko-KR" sz="1600" dirty="0"/>
              <a:t> </a:t>
            </a:r>
            <a:r>
              <a:rPr lang="ko-KR" altLang="en-US" sz="1600" dirty="0"/>
              <a:t>맛</a:t>
            </a:r>
            <a:r>
              <a:rPr lang="en-US" altLang="ko-KR" sz="1600" dirty="0"/>
              <a:t>, </a:t>
            </a:r>
            <a:r>
              <a:rPr lang="ko-KR" altLang="en-US" sz="1600" dirty="0"/>
              <a:t>멋</a:t>
            </a:r>
            <a:r>
              <a:rPr lang="en-US" altLang="ko-KR" sz="1600" dirty="0"/>
              <a:t>, </a:t>
            </a:r>
            <a:r>
              <a:rPr lang="ko-KR" altLang="en-US" sz="1600" dirty="0"/>
              <a:t>쉼이 있는데 해당 여행지의 맛</a:t>
            </a:r>
            <a:r>
              <a:rPr lang="en-US" altLang="ko-KR" sz="1600" dirty="0"/>
              <a:t>, </a:t>
            </a:r>
            <a:r>
              <a:rPr lang="ko-KR" altLang="en-US" sz="1600" dirty="0"/>
              <a:t>멋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쉼쪽으로</a:t>
            </a:r>
            <a:r>
              <a:rPr lang="en-US" altLang="ko-KR" sz="1600" dirty="0"/>
              <a:t> </a:t>
            </a:r>
            <a:r>
              <a:rPr lang="ko-KR" altLang="en-US" sz="1600" dirty="0"/>
              <a:t>스크롤 해줍니다</a:t>
            </a:r>
            <a:r>
              <a:rPr lang="en-US" altLang="ko-KR" sz="1600" dirty="0"/>
              <a:t>.(ID</a:t>
            </a:r>
            <a:r>
              <a:rPr lang="ko-KR" altLang="en-US" sz="1600" dirty="0"/>
              <a:t>값으로 찾아가는 </a:t>
            </a:r>
            <a:r>
              <a:rPr lang="en-US" altLang="ko-KR" sz="1600" dirty="0"/>
              <a:t>a</a:t>
            </a:r>
            <a:r>
              <a:rPr lang="ko-KR" altLang="en-US" sz="1600" dirty="0"/>
              <a:t>태그</a:t>
            </a:r>
            <a:r>
              <a:rPr lang="en-US" altLang="ko-KR" sz="1600" dirty="0"/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스크롤시 내용들 </a:t>
            </a:r>
            <a:r>
              <a:rPr lang="en-US" altLang="ko-KR" sz="1600" dirty="0" err="1"/>
              <a:t>fadeInUp</a:t>
            </a:r>
            <a:r>
              <a:rPr lang="ko-KR" altLang="en-US" sz="1600" dirty="0"/>
              <a:t>으로 올라옵니다</a:t>
            </a:r>
            <a:r>
              <a:rPr lang="en-US" altLang="ko-KR" sz="16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맛멋쉼</a:t>
            </a:r>
            <a:r>
              <a:rPr lang="en-US" altLang="ko-KR" sz="1600" dirty="0"/>
              <a:t> </a:t>
            </a:r>
            <a:r>
              <a:rPr lang="ko-KR" altLang="en-US" sz="1600" dirty="0"/>
              <a:t>메뉴는 </a:t>
            </a:r>
            <a:r>
              <a:rPr lang="en-US" altLang="ko-KR" sz="1600" dirty="0"/>
              <a:t>position fixed</a:t>
            </a:r>
            <a:r>
              <a:rPr lang="ko-KR" altLang="en-US" sz="1600" dirty="0"/>
              <a:t>으로 고정됩니다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B6B225-5EA9-44ED-A993-EE35F42B9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18" y="352880"/>
            <a:ext cx="4818888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1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8E46F4-5BD1-459C-9891-89168A6F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12736"/>
            <a:ext cx="10905066" cy="113573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프레임워크</a:t>
            </a:r>
            <a:r>
              <a:rPr lang="en-US" altLang="ko-KR" sz="3600" dirty="0"/>
              <a:t> vs </a:t>
            </a:r>
            <a:r>
              <a:rPr lang="ko-KR" altLang="en-US" sz="3600" dirty="0"/>
              <a:t>라이브러리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FA0E389-3802-4595-AC96-707404CB9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7387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94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23646C-0001-41BB-AB25-2455D574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Animate </a:t>
            </a:r>
            <a:r>
              <a:rPr lang="ko-KR" alt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라이브러리 사용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1FEF1-1DB8-46D5-B5D0-6A9C92E45B62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/>
              <a:t>CSS</a:t>
            </a:r>
            <a:r>
              <a:rPr lang="ko-KR" altLang="en-US" sz="2200" dirty="0"/>
              <a:t>의 다양한 애니메이션 효과들을 </a:t>
            </a:r>
            <a:r>
              <a:rPr lang="en-US" altLang="ko-KR" sz="2200" dirty="0"/>
              <a:t>class</a:t>
            </a:r>
            <a:r>
              <a:rPr lang="ko-KR" altLang="en-US" sz="2200" dirty="0"/>
              <a:t>형태로 </a:t>
            </a:r>
            <a:r>
              <a:rPr lang="ko-KR" altLang="en-US" sz="2200" dirty="0" err="1"/>
              <a:t>모아놓은</a:t>
            </a:r>
            <a:r>
              <a:rPr lang="en-US" altLang="ko-KR" sz="2200" dirty="0"/>
              <a:t> </a:t>
            </a:r>
            <a:r>
              <a:rPr lang="ko-KR" altLang="en-US" sz="2200" dirty="0"/>
              <a:t>라이브러리 입니다</a:t>
            </a:r>
            <a:r>
              <a:rPr lang="en-US" altLang="ko-KR" sz="22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기능을 </a:t>
            </a:r>
            <a:r>
              <a:rPr lang="ko-KR" altLang="en-US" sz="2200" dirty="0" err="1"/>
              <a:t>커스텀하여</a:t>
            </a:r>
            <a:r>
              <a:rPr lang="en-US" altLang="ko-KR" sz="2200" dirty="0"/>
              <a:t> </a:t>
            </a:r>
            <a:r>
              <a:rPr lang="ko-KR" altLang="en-US" sz="2200" dirty="0"/>
              <a:t>자신의 </a:t>
            </a:r>
            <a:r>
              <a:rPr lang="en-US" altLang="ko-KR" sz="2200" dirty="0"/>
              <a:t>CSS</a:t>
            </a:r>
            <a:r>
              <a:rPr lang="ko-KR" altLang="en-US" sz="2200" dirty="0"/>
              <a:t>에 추가 할 수도 있습니다</a:t>
            </a:r>
            <a:r>
              <a:rPr lang="en-US" altLang="ko-KR" sz="2200" dirty="0"/>
              <a:t>.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F3AB39-6F4E-4F79-9681-529E2115A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24" y="1184440"/>
            <a:ext cx="6424755" cy="42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23646C-0001-41BB-AB25-2455D574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dirty="0"/>
              <a:t>Bootstrap </a:t>
            </a:r>
            <a:r>
              <a:rPr lang="ko-KR" altLang="en-US" sz="4800" dirty="0"/>
              <a:t>프레임워크 사용</a:t>
            </a:r>
            <a:endParaRPr lang="ko-KR" alt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1FEF1-1DB8-46D5-B5D0-6A9C92E45B62}"/>
              </a:ext>
            </a:extLst>
          </p:cNvPr>
          <p:cNvSpPr txBox="1"/>
          <p:nvPr/>
        </p:nvSpPr>
        <p:spPr>
          <a:xfrm>
            <a:off x="543659" y="258089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400" dirty="0"/>
              <a:t>Bootstrap</a:t>
            </a:r>
            <a:r>
              <a:rPr lang="ko-KR" altLang="en-US" sz="2400" dirty="0"/>
              <a:t>은</a:t>
            </a:r>
            <a:endParaRPr lang="en-US" altLang="ko-KR" sz="2400" dirty="0"/>
          </a:p>
          <a:p>
            <a:r>
              <a:rPr lang="ko-KR" altLang="en-US" sz="2400" dirty="0"/>
              <a:t>반응형 웹 레이아웃을 쉽게 만들 수 있고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웹의 각 요소요소를 사용하기 편하게 만들어 놓은 </a:t>
            </a:r>
            <a:r>
              <a:rPr lang="ko-KR" altLang="en-US" sz="2400" dirty="0" err="1"/>
              <a:t>프레임워크입니다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200" dirty="0"/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F4F2B818-960B-4D01-B88B-F4640133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75" y="1291061"/>
            <a:ext cx="6503920" cy="4275877"/>
          </a:xfrm>
        </p:spPr>
      </p:pic>
    </p:spTree>
    <p:extLst>
      <p:ext uri="{BB962C8B-B14F-4D97-AF65-F5344CB8AC3E}">
        <p14:creationId xmlns:p14="http://schemas.microsoft.com/office/powerpoint/2010/main" val="51913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</TotalTime>
  <Words>349</Words>
  <Application>Microsoft Office PowerPoint</Application>
  <PresentationFormat>와이드스크린</PresentationFormat>
  <Paragraphs>72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휴먼엑스포</vt:lpstr>
      <vt:lpstr>Arial</vt:lpstr>
      <vt:lpstr>Calibri</vt:lpstr>
      <vt:lpstr>Office 테마</vt:lpstr>
      <vt:lpstr>WEB</vt:lpstr>
      <vt:lpstr>간단 목차</vt:lpstr>
      <vt:lpstr>PowerPoint 프레젠테이션</vt:lpstr>
      <vt:lpstr>프로젝트 목표</vt:lpstr>
      <vt:lpstr>목표 레이아웃 도안</vt:lpstr>
      <vt:lpstr>목표 레이아웃 도안</vt:lpstr>
      <vt:lpstr>프레임워크 vs 라이브러리</vt:lpstr>
      <vt:lpstr>Animate 라이브러리 사용</vt:lpstr>
      <vt:lpstr>Bootstrap 프레임워크 사용</vt:lpstr>
      <vt:lpstr>소스트리(git)로 효율적인 협업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Kim Kihun</dc:creator>
  <cp:lastModifiedBy>Kim Kihun</cp:lastModifiedBy>
  <cp:revision>62</cp:revision>
  <dcterms:created xsi:type="dcterms:W3CDTF">2021-07-29T06:47:29Z</dcterms:created>
  <dcterms:modified xsi:type="dcterms:W3CDTF">2021-08-17T14:11:08Z</dcterms:modified>
</cp:coreProperties>
</file>